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6" r:id="rId2"/>
    <p:sldId id="393" r:id="rId3"/>
    <p:sldId id="397" r:id="rId4"/>
    <p:sldId id="396" r:id="rId5"/>
    <p:sldId id="398" r:id="rId6"/>
    <p:sldId id="395" r:id="rId7"/>
    <p:sldId id="383" r:id="rId8"/>
  </p:sldIdLst>
  <p:sldSz cx="9144000" cy="5143500" type="screen16x9"/>
  <p:notesSz cx="7315200" cy="9601200"/>
  <p:embeddedFontLst>
    <p:embeddedFont>
      <p:font typeface="Bailey Sans ITC Std Book" panose="020B050403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96525"/>
    <a:srgbClr val="FFFFFF"/>
    <a:srgbClr val="6E6F72"/>
    <a:srgbClr val="FDF05A"/>
    <a:srgbClr val="000000"/>
    <a:srgbClr val="B3B3B3"/>
    <a:srgbClr val="8EC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07" autoAdjust="0"/>
    <p:restoredTop sz="99452" autoAdjust="0"/>
  </p:normalViewPr>
  <p:slideViewPr>
    <p:cSldViewPr>
      <p:cViewPr varScale="1">
        <p:scale>
          <a:sx n="79" d="100"/>
          <a:sy n="79" d="100"/>
        </p:scale>
        <p:origin x="84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D1EB3-C68B-409F-930C-13A7A5D744E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5C36C-182D-4C80-8816-B66B46EB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3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91F3DDD-D1A6-4469-B939-7896FD3FDB07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295F829-589C-4086-9955-71AA4913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6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intro slide with logo and title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5F829-589C-4086-9955-71AA4913FB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6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5F829-589C-4086-9955-71AA4913FB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5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5F829-589C-4086-9955-71AA4913FB0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72000"/>
            <a:ext cx="871856" cy="4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tterf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72000"/>
            <a:ext cx="871856" cy="4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hak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7772400" y="4572000"/>
            <a:ext cx="1371600" cy="463933"/>
            <a:chOff x="7772400" y="4572000"/>
            <a:chExt cx="1371600" cy="463933"/>
          </a:xfrm>
        </p:grpSpPr>
        <p:sp>
          <p:nvSpPr>
            <p:cNvPr id="4" name="Rectangle 3"/>
            <p:cNvSpPr/>
            <p:nvPr userDrawn="1"/>
          </p:nvSpPr>
          <p:spPr>
            <a:xfrm>
              <a:off x="7772400" y="4572000"/>
              <a:ext cx="1371600" cy="457200"/>
            </a:xfrm>
            <a:prstGeom prst="rect">
              <a:avLst/>
            </a:prstGeom>
            <a:solidFill>
              <a:srgbClr val="6E6F7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4944" y="4594623"/>
              <a:ext cx="871856" cy="44131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3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gray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7772400" y="4572000"/>
            <a:ext cx="1371600" cy="463933"/>
            <a:chOff x="7772400" y="4572000"/>
            <a:chExt cx="1371600" cy="463933"/>
          </a:xfrm>
        </p:grpSpPr>
        <p:sp>
          <p:nvSpPr>
            <p:cNvPr id="8" name="Rectangle 7"/>
            <p:cNvSpPr/>
            <p:nvPr userDrawn="1"/>
          </p:nvSpPr>
          <p:spPr>
            <a:xfrm>
              <a:off x="7772400" y="4572000"/>
              <a:ext cx="1371600" cy="457200"/>
            </a:xfrm>
            <a:prstGeom prst="rect">
              <a:avLst/>
            </a:prstGeom>
            <a:solidFill>
              <a:srgbClr val="6E6F7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4944" y="4594623"/>
              <a:ext cx="871856" cy="441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1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tar half shaded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4572000"/>
            <a:ext cx="871856" cy="4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tar all shaded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72000"/>
            <a:ext cx="871856" cy="4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B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4572000"/>
            <a:ext cx="871856" cy="4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y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944" y="4594623"/>
            <a:ext cx="871856" cy="4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3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ership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772400" y="4572000"/>
            <a:ext cx="1371600" cy="463933"/>
            <a:chOff x="7772400" y="4572000"/>
            <a:chExt cx="1371600" cy="463933"/>
          </a:xfrm>
        </p:grpSpPr>
        <p:sp>
          <p:nvSpPr>
            <p:cNvPr id="16" name="Rectangle 15"/>
            <p:cNvSpPr/>
            <p:nvPr userDrawn="1"/>
          </p:nvSpPr>
          <p:spPr>
            <a:xfrm>
              <a:off x="7772400" y="4572000"/>
              <a:ext cx="1371600" cy="457200"/>
            </a:xfrm>
            <a:prstGeom prst="rect">
              <a:avLst/>
            </a:prstGeom>
            <a:solidFill>
              <a:srgbClr val="6E6F7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4944" y="4594623"/>
              <a:ext cx="871856" cy="441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1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ltu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772400" y="4572000"/>
            <a:ext cx="1371600" cy="463933"/>
            <a:chOff x="7772400" y="4572000"/>
            <a:chExt cx="1371600" cy="46393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7772400" y="4572000"/>
              <a:ext cx="1371600" cy="457200"/>
            </a:xfrm>
            <a:prstGeom prst="rect">
              <a:avLst/>
            </a:prstGeom>
            <a:solidFill>
              <a:srgbClr val="6E6F7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4944" y="4594623"/>
              <a:ext cx="871856" cy="441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  <p:sldLayoutId id="2147483660" r:id="rId4"/>
    <p:sldLayoutId id="2147483661" r:id="rId5"/>
    <p:sldLayoutId id="2147483659" r:id="rId6"/>
    <p:sldLayoutId id="2147483649" r:id="rId7"/>
    <p:sldLayoutId id="2147483655" r:id="rId8"/>
    <p:sldLayoutId id="2147483656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spc="600">
          <a:solidFill>
            <a:schemeClr val="bg1"/>
          </a:solidFill>
          <a:latin typeface="Bailey Sans ITC Std Book" panose="020B050403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Bailey Sans ITC Std Book" panose="020B050403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96525"/>
          </a:solidFill>
          <a:latin typeface="Bailey Sans ITC Std Book" panose="020B050403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rgbClr val="FDF05A"/>
          </a:solidFill>
          <a:latin typeface="Bailey Sans ITC Std Book" panose="020B050403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8EC640"/>
          </a:solidFill>
          <a:latin typeface="Bailey Sans ITC Std Book" panose="020B050403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Bailey Sans ITC Std Book" panose="020B050403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191000" cy="5143500"/>
          </a:xfrm>
          <a:prstGeom prst="rect">
            <a:avLst/>
          </a:prstGeom>
          <a:solidFill>
            <a:srgbClr val="F96525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>
              <a:tabLst>
                <a:tab pos="3714750" algn="l"/>
              </a:tabLst>
            </a:pPr>
            <a:endParaRPr lang="en-US" sz="2800" b="1" spc="300" dirty="0" smtClean="0">
              <a:solidFill>
                <a:schemeClr val="bg1"/>
              </a:solidFill>
              <a:latin typeface="Bailey Sans ITC Std Book" pitchFamily="34" charset="0"/>
            </a:endParaRPr>
          </a:p>
          <a:p>
            <a:pPr marL="171450">
              <a:tabLst>
                <a:tab pos="3714750" algn="l"/>
              </a:tabLst>
            </a:pPr>
            <a:r>
              <a:rPr lang="en-US" sz="4000" b="1" spc="300" dirty="0" smtClean="0">
                <a:solidFill>
                  <a:schemeClr val="bg1"/>
                </a:solidFill>
                <a:latin typeface="Bailey Sans ITC Std Book" pitchFamily="34" charset="0"/>
              </a:rPr>
              <a:t>4 TOOLS FOR</a:t>
            </a:r>
          </a:p>
          <a:p>
            <a:pPr marL="171450">
              <a:tabLst>
                <a:tab pos="3714750" algn="l"/>
              </a:tabLst>
            </a:pPr>
            <a:r>
              <a:rPr lang="en-US" sz="4000" b="1" spc="300" dirty="0" smtClean="0">
                <a:solidFill>
                  <a:schemeClr val="bg1"/>
                </a:solidFill>
                <a:latin typeface="Bailey Sans ITC Std Book" pitchFamily="34" charset="0"/>
              </a:rPr>
              <a:t>21</a:t>
            </a:r>
            <a:r>
              <a:rPr lang="en-US" sz="4000" b="1" spc="300" baseline="30000" dirty="0" smtClean="0">
                <a:solidFill>
                  <a:schemeClr val="bg1"/>
                </a:solidFill>
                <a:latin typeface="Bailey Sans ITC Std Book" pitchFamily="34" charset="0"/>
              </a:rPr>
              <a:t>ST</a:t>
            </a:r>
            <a:r>
              <a:rPr lang="en-US" sz="4000" b="1" spc="300" dirty="0" smtClean="0">
                <a:solidFill>
                  <a:schemeClr val="bg1"/>
                </a:solidFill>
                <a:latin typeface="Bailey Sans ITC Std Book" pitchFamily="34" charset="0"/>
              </a:rPr>
              <a:t> CENTURY EDUCATION</a:t>
            </a:r>
            <a:endParaRPr lang="en-US" sz="4000" b="1" spc="300" dirty="0" smtClean="0">
              <a:solidFill>
                <a:schemeClr val="bg1"/>
              </a:solidFill>
              <a:latin typeface="Bailey Sans ITC Std Book" pitchFamily="34" charset="0"/>
            </a:endParaRPr>
          </a:p>
          <a:p>
            <a:pPr marL="171450"/>
            <a:endParaRPr lang="en-US" sz="2800" b="1" spc="600" dirty="0">
              <a:solidFill>
                <a:schemeClr val="bg1"/>
              </a:solidFill>
              <a:latin typeface="Bailey Sans ITC Std Book" pitchFamily="34" charset="0"/>
            </a:endParaRPr>
          </a:p>
          <a:p>
            <a:pPr marL="171450"/>
            <a:r>
              <a:rPr lang="en-US" sz="2800" b="1" spc="600" dirty="0" smtClean="0">
                <a:solidFill>
                  <a:schemeClr val="bg1"/>
                </a:solidFill>
                <a:latin typeface="Bailey Sans ITC Std Book" pitchFamily="34" charset="0"/>
              </a:rPr>
              <a:t>Ken Kay </a:t>
            </a:r>
          </a:p>
          <a:p>
            <a:pPr marL="400050" algn="ctr"/>
            <a:endParaRPr lang="en-US" sz="2800" spc="600" dirty="0">
              <a:latin typeface="Bailey Sans ITC Std Boo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4400550"/>
            <a:ext cx="1172939" cy="59371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19400" y="209550"/>
            <a:ext cx="1143000" cy="1018681"/>
            <a:chOff x="3200400" y="209550"/>
            <a:chExt cx="1143000" cy="1018681"/>
          </a:xfrm>
        </p:grpSpPr>
        <p:sp>
          <p:nvSpPr>
            <p:cNvPr id="11" name="L-Shape 10"/>
            <p:cNvSpPr/>
            <p:nvPr/>
          </p:nvSpPr>
          <p:spPr>
            <a:xfrm rot="10800000">
              <a:off x="3581400" y="209550"/>
              <a:ext cx="762000" cy="679120"/>
            </a:xfrm>
            <a:prstGeom prst="corner">
              <a:avLst>
                <a:gd name="adj1" fmla="val 25000"/>
                <a:gd name="adj2" fmla="val 28125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-Shape 11"/>
            <p:cNvSpPr/>
            <p:nvPr/>
          </p:nvSpPr>
          <p:spPr>
            <a:xfrm rot="10800000">
              <a:off x="3200400" y="549111"/>
              <a:ext cx="762000" cy="679120"/>
            </a:xfrm>
            <a:prstGeom prst="corner">
              <a:avLst>
                <a:gd name="adj1" fmla="val 25000"/>
                <a:gd name="adj2" fmla="val 28125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015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267200" cy="6667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/>
            <a:r>
              <a:rPr lang="en-US" sz="3200" b="1" spc="300" dirty="0" smtClean="0">
                <a:solidFill>
                  <a:srgbClr val="FFFFFF"/>
                </a:solidFill>
                <a:latin typeface="Bailey Sans ITC Std Book" pitchFamily="34" charset="0"/>
              </a:rPr>
              <a:t>TOOL #1</a:t>
            </a:r>
            <a:endParaRPr lang="en-US" sz="3200" b="1" spc="3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5562600" cy="666750"/>
          </a:xfrm>
          <a:prstGeom prst="rect">
            <a:avLst/>
          </a:prstGeom>
          <a:solidFill>
            <a:srgbClr val="F96525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/>
            <a:r>
              <a:rPr lang="en-US" sz="3200" b="1" spc="300" dirty="0" smtClean="0">
                <a:solidFill>
                  <a:srgbClr val="FFFFFF"/>
                </a:solidFill>
                <a:latin typeface="Bailey Sans ITC Std Book" pitchFamily="34" charset="0"/>
              </a:rPr>
              <a:t>STUDENT A VS STUDENT B</a:t>
            </a:r>
            <a:endParaRPr lang="en-US" sz="3200" b="1" spc="3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330" y="4476750"/>
            <a:ext cx="1172939" cy="5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7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557" y="-19049"/>
            <a:ext cx="4607443" cy="5162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9049"/>
            <a:ext cx="4572000" cy="51625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1999" y="3074134"/>
            <a:ext cx="4572001" cy="20693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300" dirty="0" smtClean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400" b="1" spc="300" dirty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400" b="1" spc="300" dirty="0" smtClean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400" b="1" spc="300" dirty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000" b="1" spc="6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5545" y="3074134"/>
            <a:ext cx="4568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Bailey Sans ITC Std Book" pitchFamily="34" charset="0"/>
              </a:rPr>
              <a:t>SELF-DIRECTED LEARNER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Bailey Sans ITC Std Book" pitchFamily="34" charset="0"/>
              </a:rPr>
              <a:t>COMPLEX THINKER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Bailey Sans ITC Std Book" pitchFamily="34" charset="0"/>
              </a:rPr>
              <a:t>EFFECTIVE COMMUNICATOR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Bailey Sans ITC Std Book" pitchFamily="34" charset="0"/>
              </a:rPr>
              <a:t>COMMUNITY CONTRIBUTOR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Bailey Sans ITC Std Book" pitchFamily="34" charset="0"/>
              </a:rPr>
              <a:t>QUALITY PRODUCER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Bailey Sans ITC Std Book" pitchFamily="34" charset="0"/>
              </a:rPr>
              <a:t>EFFECTIVE &amp; ETHICAL USER OF TECHNOLOGY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Bailey Sans ITC Std Book" pitchFamily="34" charset="0"/>
              </a:rPr>
              <a:t>CREATOR AND INNOVATOR</a:t>
            </a:r>
            <a:endParaRPr lang="en-US" b="1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2" y="3074134"/>
            <a:ext cx="4572001" cy="2069366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300" dirty="0" smtClean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400" b="1" spc="300" dirty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400" b="1" spc="300" dirty="0" smtClean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400" b="1" spc="300" dirty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000" b="1" spc="6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0227" y="2559784"/>
            <a:ext cx="4571999" cy="514350"/>
          </a:xfrm>
          <a:prstGeom prst="rect">
            <a:avLst/>
          </a:prstGeom>
          <a:solidFill>
            <a:srgbClr val="F96525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600" dirty="0" smtClean="0">
                <a:solidFill>
                  <a:schemeClr val="bg1"/>
                </a:solidFill>
                <a:latin typeface="Bailey Sans ITC Std Book" pitchFamily="34" charset="0"/>
              </a:rPr>
              <a:t>STUDENT B</a:t>
            </a:r>
            <a:endParaRPr lang="en-US" sz="2800" b="1" spc="600" dirty="0">
              <a:latin typeface="Bailey Sans ITC Std Boo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2653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spc="600" dirty="0">
                <a:solidFill>
                  <a:schemeClr val="bg1"/>
                </a:solidFill>
                <a:latin typeface="Bailey Sans ITC Std Book" pitchFamily="34" charset="0"/>
              </a:rPr>
              <a:t>MATH</a:t>
            </a:r>
            <a:br>
              <a:rPr lang="en-US" sz="2000" b="1" spc="600" dirty="0">
                <a:solidFill>
                  <a:schemeClr val="bg1"/>
                </a:solidFill>
                <a:latin typeface="Bailey Sans ITC Std Book" pitchFamily="34" charset="0"/>
              </a:rPr>
            </a:br>
            <a:r>
              <a:rPr lang="en-US" sz="2000" b="1" spc="600" dirty="0" smtClean="0">
                <a:solidFill>
                  <a:schemeClr val="bg1"/>
                </a:solidFill>
                <a:latin typeface="Bailey Sans ITC Std Book" pitchFamily="34" charset="0"/>
              </a:rPr>
              <a:t>SCIENCE</a:t>
            </a:r>
            <a:r>
              <a:rPr lang="en-US" sz="2000" b="1" spc="600" dirty="0">
                <a:solidFill>
                  <a:schemeClr val="bg1"/>
                </a:solidFill>
                <a:latin typeface="Bailey Sans ITC Std Book" pitchFamily="34" charset="0"/>
              </a:rPr>
              <a:t/>
            </a:r>
            <a:br>
              <a:rPr lang="en-US" sz="2000" b="1" spc="600" dirty="0">
                <a:solidFill>
                  <a:schemeClr val="bg1"/>
                </a:solidFill>
                <a:latin typeface="Bailey Sans ITC Std Book" pitchFamily="34" charset="0"/>
              </a:rPr>
            </a:br>
            <a:r>
              <a:rPr lang="en-US" sz="2000" b="1" spc="600" dirty="0" smtClean="0">
                <a:solidFill>
                  <a:schemeClr val="bg1"/>
                </a:solidFill>
                <a:latin typeface="Bailey Sans ITC Std Book" pitchFamily="34" charset="0"/>
              </a:rPr>
              <a:t>ENGLISH</a:t>
            </a:r>
            <a:r>
              <a:rPr lang="en-US" sz="2000" b="1" spc="600" dirty="0">
                <a:solidFill>
                  <a:schemeClr val="bg1"/>
                </a:solidFill>
                <a:latin typeface="Bailey Sans ITC Std Book" pitchFamily="34" charset="0"/>
              </a:rPr>
              <a:t/>
            </a:r>
            <a:br>
              <a:rPr lang="en-US" sz="2000" b="1" spc="600" dirty="0">
                <a:solidFill>
                  <a:schemeClr val="bg1"/>
                </a:solidFill>
                <a:latin typeface="Bailey Sans ITC Std Book" pitchFamily="34" charset="0"/>
              </a:rPr>
            </a:br>
            <a:r>
              <a:rPr lang="en-US" sz="2000" b="1" spc="600" dirty="0" smtClean="0">
                <a:solidFill>
                  <a:schemeClr val="bg1"/>
                </a:solidFill>
                <a:latin typeface="Bailey Sans ITC Std Book" pitchFamily="34" charset="0"/>
              </a:rPr>
              <a:t>SOCIAL </a:t>
            </a:r>
            <a:r>
              <a:rPr lang="en-US" sz="2000" b="1" spc="600" dirty="0">
                <a:solidFill>
                  <a:schemeClr val="bg1"/>
                </a:solidFill>
                <a:latin typeface="Bailey Sans ITC Std Book" pitchFamily="34" charset="0"/>
              </a:rPr>
              <a:t>STUDIES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559784"/>
            <a:ext cx="4571999" cy="514350"/>
          </a:xfrm>
          <a:prstGeom prst="rect">
            <a:avLst/>
          </a:prstGeom>
          <a:solidFill>
            <a:srgbClr val="F96525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600" dirty="0" smtClean="0">
                <a:solidFill>
                  <a:schemeClr val="bg1"/>
                </a:solidFill>
                <a:latin typeface="Bailey Sans ITC Std Book" pitchFamily="34" charset="0"/>
              </a:rPr>
              <a:t>STUDENT A</a:t>
            </a:r>
            <a:endParaRPr lang="en-US" sz="2800" spc="600" dirty="0">
              <a:latin typeface="Bailey Sans ITC Std Book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607061"/>
            <a:ext cx="871856" cy="4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9050"/>
            <a:ext cx="9144000" cy="5162550"/>
            <a:chOff x="0" y="-19050"/>
            <a:chExt cx="9144000" cy="5162550"/>
          </a:xfrm>
        </p:grpSpPr>
        <p:sp>
          <p:nvSpPr>
            <p:cNvPr id="3" name="Rectangle 2"/>
            <p:cNvSpPr/>
            <p:nvPr/>
          </p:nvSpPr>
          <p:spPr>
            <a:xfrm>
              <a:off x="0" y="-19050"/>
              <a:ext cx="9144000" cy="516255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61" t="3660" r="15630" b="26383"/>
            <a:stretch/>
          </p:blipFill>
          <p:spPr bwMode="auto">
            <a:xfrm>
              <a:off x="1767348" y="888236"/>
              <a:ext cx="5609304" cy="419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048" y="2724150"/>
              <a:ext cx="2514600" cy="19431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" name="Rectangle 4"/>
          <p:cNvSpPr/>
          <p:nvPr/>
        </p:nvSpPr>
        <p:spPr>
          <a:xfrm>
            <a:off x="0" y="0"/>
            <a:ext cx="4267200" cy="6667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/>
            <a:r>
              <a:rPr lang="en-US" sz="3200" b="1" spc="300" dirty="0" smtClean="0">
                <a:solidFill>
                  <a:srgbClr val="FFFFFF"/>
                </a:solidFill>
                <a:latin typeface="Bailey Sans ITC Std Book" pitchFamily="34" charset="0"/>
              </a:rPr>
              <a:t>TOOL #2</a:t>
            </a:r>
            <a:endParaRPr lang="en-US" sz="3200" b="1" spc="3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4267200" cy="666750"/>
          </a:xfrm>
          <a:prstGeom prst="rect">
            <a:avLst/>
          </a:prstGeom>
          <a:solidFill>
            <a:srgbClr val="F96525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/>
            <a:r>
              <a:rPr lang="en-US" sz="3200" b="1" spc="300" dirty="0" smtClean="0">
                <a:solidFill>
                  <a:srgbClr val="FFFFFF"/>
                </a:solidFill>
                <a:latin typeface="Bailey Sans ITC Std Book" pitchFamily="34" charset="0"/>
              </a:rPr>
              <a:t>CREATIVITY RUBRIC</a:t>
            </a:r>
            <a:endParaRPr lang="en-US" sz="3200" b="1" spc="3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330" y="4476750"/>
            <a:ext cx="1172939" cy="5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08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9050"/>
            <a:ext cx="9372599" cy="5314950"/>
            <a:chOff x="0" y="-19050"/>
            <a:chExt cx="9372599" cy="5314950"/>
          </a:xfrm>
        </p:grpSpPr>
        <p:sp>
          <p:nvSpPr>
            <p:cNvPr id="2" name="Rectangle 1"/>
            <p:cNvSpPr/>
            <p:nvPr/>
          </p:nvSpPr>
          <p:spPr>
            <a:xfrm>
              <a:off x="0" y="-19050"/>
              <a:ext cx="9372599" cy="531495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78288" y="1123950"/>
              <a:ext cx="6697108" cy="3946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949" y="3177337"/>
              <a:ext cx="2174651" cy="168041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5" name="Rectangle 4"/>
          <p:cNvSpPr/>
          <p:nvPr/>
        </p:nvSpPr>
        <p:spPr>
          <a:xfrm>
            <a:off x="0" y="0"/>
            <a:ext cx="4267200" cy="6667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/>
            <a:r>
              <a:rPr lang="en-US" sz="3200" b="1" spc="300" dirty="0" smtClean="0">
                <a:solidFill>
                  <a:srgbClr val="FFFFFF"/>
                </a:solidFill>
                <a:latin typeface="Bailey Sans ITC Std Book" pitchFamily="34" charset="0"/>
              </a:rPr>
              <a:t>TOOL #3</a:t>
            </a:r>
            <a:endParaRPr lang="en-US" sz="3200" b="1" spc="3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5867400" cy="666750"/>
          </a:xfrm>
          <a:prstGeom prst="rect">
            <a:avLst/>
          </a:prstGeom>
          <a:solidFill>
            <a:srgbClr val="F96525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/>
            <a:r>
              <a:rPr lang="en-US" sz="2800" b="1" spc="300" dirty="0" smtClean="0">
                <a:solidFill>
                  <a:srgbClr val="FFFFFF"/>
                </a:solidFill>
                <a:latin typeface="Bailey Sans ITC Std Book" pitchFamily="34" charset="0"/>
              </a:rPr>
              <a:t>PERFORMANCE TASK ACTIVITY</a:t>
            </a:r>
            <a:endParaRPr lang="en-US" sz="2800" b="1" spc="3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330" y="4476750"/>
            <a:ext cx="1172939" cy="5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9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C:\Users\Melissa\Desktop\STEP21 Analysis Rubric 09 23 14_Page_0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5" t="5637" r="3105" b="9704"/>
            <a:stretch/>
          </p:blipFill>
          <p:spPr bwMode="auto">
            <a:xfrm>
              <a:off x="1752600" y="1123950"/>
              <a:ext cx="6934200" cy="3775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827" y="3038227"/>
              <a:ext cx="2823545" cy="15140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4267200" cy="6667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/>
            <a:r>
              <a:rPr lang="en-US" sz="3200" b="1" spc="300" dirty="0" smtClean="0">
                <a:solidFill>
                  <a:srgbClr val="FFFFFF"/>
                </a:solidFill>
                <a:latin typeface="Bailey Sans ITC Std Book" pitchFamily="34" charset="0"/>
              </a:rPr>
              <a:t>TOOL #4</a:t>
            </a:r>
            <a:endParaRPr lang="en-US" sz="3200" b="1" spc="3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4267200" cy="666750"/>
          </a:xfrm>
          <a:prstGeom prst="rect">
            <a:avLst/>
          </a:prstGeom>
          <a:solidFill>
            <a:srgbClr val="F96525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/>
            <a:r>
              <a:rPr lang="en-US" sz="2800" b="1" spc="300" dirty="0" smtClean="0">
                <a:solidFill>
                  <a:srgbClr val="FFFFFF"/>
                </a:solidFill>
                <a:latin typeface="Bailey Sans ITC Std Book" pitchFamily="34" charset="0"/>
              </a:rPr>
              <a:t>STEP21 ASSESSMENT</a:t>
            </a:r>
            <a:endParaRPr lang="en-US" sz="2800" b="1" spc="3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191000" cy="5143500"/>
          </a:xfrm>
          <a:prstGeom prst="rect">
            <a:avLst/>
          </a:prstGeom>
          <a:solidFill>
            <a:srgbClr val="F96525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300" dirty="0" smtClean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400" b="1" spc="300" dirty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400" b="1" spc="300" dirty="0" smtClean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400" b="1" spc="300" dirty="0">
              <a:solidFill>
                <a:srgbClr val="FFFFFF"/>
              </a:solidFill>
              <a:latin typeface="Bailey Sans ITC Std Book" pitchFamily="34" charset="0"/>
            </a:endParaRPr>
          </a:p>
          <a:p>
            <a:pPr algn="ctr"/>
            <a:endParaRPr lang="en-US" sz="2000" b="1" spc="6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651" y="209550"/>
            <a:ext cx="3714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300" dirty="0" smtClean="0">
                <a:solidFill>
                  <a:srgbClr val="FFFFFF"/>
                </a:solidFill>
                <a:latin typeface="Bailey Sans ITC Std Book" pitchFamily="34" charset="0"/>
              </a:rPr>
              <a:t>CONTACT ME</a:t>
            </a:r>
            <a:endParaRPr lang="en-US" sz="4400" b="1" spc="300" dirty="0">
              <a:solidFill>
                <a:srgbClr val="FFFFFF"/>
              </a:solidFill>
              <a:latin typeface="Bailey Sans ITC Std Boo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05760"/>
            <a:ext cx="4191000" cy="245664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08909" y="1486710"/>
            <a:ext cx="3392234" cy="2170080"/>
            <a:chOff x="426002" y="1391625"/>
            <a:chExt cx="3392234" cy="2170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002" y="1439309"/>
              <a:ext cx="488398" cy="3662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95375" y="1391625"/>
              <a:ext cx="146591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solidFill>
                    <a:srgbClr val="FFFFFF"/>
                  </a:solidFill>
                  <a:latin typeface="Bailey Sans ITC Std Book" pitchFamily="34" charset="0"/>
                </a:rPr>
                <a:t>@kenkay21</a:t>
              </a:r>
              <a:endParaRPr lang="en-US" sz="2200" b="1" dirty="0">
                <a:solidFill>
                  <a:srgbClr val="FFFFFF"/>
                </a:solidFill>
                <a:latin typeface="Bailey Sans ITC Std Book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5375" y="2256235"/>
              <a:ext cx="272286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solidFill>
                    <a:srgbClr val="FFFFFF"/>
                  </a:solidFill>
                  <a:latin typeface="Bailey Sans ITC Std Book" pitchFamily="34" charset="0"/>
                </a:rPr>
                <a:t>kkay@edleader21.com</a:t>
              </a:r>
              <a:endParaRPr lang="en-US" sz="2200" b="1" dirty="0">
                <a:solidFill>
                  <a:srgbClr val="FFFFFF"/>
                </a:solidFill>
                <a:latin typeface="Bailey Sans ITC Std Book" pitchFamily="34" charset="0"/>
              </a:endParaRPr>
            </a:p>
          </p:txBody>
        </p:sp>
        <p:pic>
          <p:nvPicPr>
            <p:cNvPr id="8196" name="Picture 4" descr="C:\Users\Melissa\AppData\Local\Microsoft\Windows\INetCache\IE\FEK2Y4R1\Mail_iOS.svg[1]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21646"/>
              <a:ext cx="434699" cy="43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C:\Users\Melissa\AppData\Local\Microsoft\Windows\INetCache\IE\WQZ1RBBD\icon___internet_by_liuyanghejerry-d4955n5[1]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71" y="3105150"/>
              <a:ext cx="456555" cy="456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095375" y="3117983"/>
              <a:ext cx="264835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solidFill>
                    <a:srgbClr val="FFFFFF"/>
                  </a:solidFill>
                  <a:latin typeface="Bailey Sans ITC Std Book" pitchFamily="34" charset="0"/>
                </a:rPr>
                <a:t>www.edleader21.com</a:t>
              </a:r>
              <a:endParaRPr lang="en-US" sz="2200" b="1" dirty="0">
                <a:solidFill>
                  <a:srgbClr val="FFFFFF"/>
                </a:solidFill>
                <a:latin typeface="Bailey Sans ITC Std Book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79" y="4400551"/>
            <a:ext cx="1337726" cy="6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5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16988</TotalTime>
  <Words>72</Words>
  <Application>Microsoft Office PowerPoint</Application>
  <PresentationFormat>On-screen Show (16:9)</PresentationFormat>
  <Paragraphs>40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Bailey Sans ITC Std Book</vt:lpstr>
      <vt:lpstr>Calibri</vt:lpstr>
      <vt:lpstr>Wingdings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Sabol</dc:creator>
  <cp:lastModifiedBy>Jenny Karen Sabol</cp:lastModifiedBy>
  <cp:revision>258</cp:revision>
  <cp:lastPrinted>2016-06-20T17:27:41Z</cp:lastPrinted>
  <dcterms:created xsi:type="dcterms:W3CDTF">2015-12-02T22:39:35Z</dcterms:created>
  <dcterms:modified xsi:type="dcterms:W3CDTF">2016-06-22T05:24:08Z</dcterms:modified>
</cp:coreProperties>
</file>