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7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A66B-CE56-4377-8A7F-DDD2423C5E2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5CB1-ABC6-474D-95E6-D9B43AC9B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2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5459" y="1598130"/>
            <a:ext cx="4770619" cy="51398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Directions:</a:t>
            </a:r>
          </a:p>
          <a:p>
            <a:endParaRPr lang="en-US" sz="2000" b="1" u="sng" dirty="0"/>
          </a:p>
          <a:p>
            <a:r>
              <a:rPr lang="en-US" sz="1600" b="1" u="sng" dirty="0"/>
              <a:t>(EAST BOUND)</a:t>
            </a: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Head east on </a:t>
            </a:r>
            <a:r>
              <a:rPr lang="en-US" sz="1600" b="1" i="1" dirty="0"/>
              <a:t>Nimitz Hwy.</a:t>
            </a:r>
          </a:p>
          <a:p>
            <a:pPr marL="342900" indent="-342900">
              <a:buAutoNum type="arabicPeriod"/>
            </a:pPr>
            <a:r>
              <a:rPr lang="en-US" sz="1600" b="1" dirty="0"/>
              <a:t>Stay in your far right lane and take a right on </a:t>
            </a:r>
            <a:r>
              <a:rPr lang="en-US" sz="1600" b="1" i="1" dirty="0"/>
              <a:t>Sand Island Access Road</a:t>
            </a:r>
          </a:p>
          <a:p>
            <a:pPr marL="342900" indent="-342900">
              <a:buAutoNum type="arabicPeriod"/>
            </a:pPr>
            <a:r>
              <a:rPr lang="en-US" sz="1600" b="1" i="1" dirty="0"/>
              <a:t>Head toward Sand Island</a:t>
            </a:r>
          </a:p>
          <a:p>
            <a:pPr marL="342900" indent="-342900">
              <a:buAutoNum type="arabicPeriod"/>
            </a:pPr>
            <a:r>
              <a:rPr lang="en-US" sz="1600" b="1" dirty="0"/>
              <a:t>Take a left before the bridge at </a:t>
            </a:r>
            <a:r>
              <a:rPr lang="en-US" sz="1600" b="1" i="1" dirty="0"/>
              <a:t>the </a:t>
            </a:r>
            <a:r>
              <a:rPr lang="en-US" sz="1600" b="1" i="1" u="sng" dirty="0"/>
              <a:t>SNUG HARBOR ENTRANCE (opposite side of Keehi Boat Harbor)</a:t>
            </a:r>
          </a:p>
          <a:p>
            <a:pPr marL="342900" indent="-342900">
              <a:buAutoNum type="arabicPeriod"/>
            </a:pPr>
            <a:r>
              <a:rPr lang="en-US" sz="1600" b="1" dirty="0"/>
              <a:t>Follow signs to the event parking area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r>
              <a:rPr lang="en-US" sz="1600" b="1" dirty="0"/>
              <a:t>(WEST BOUND)</a:t>
            </a:r>
          </a:p>
          <a:p>
            <a:pPr marL="342900" indent="-342900">
              <a:buAutoNum type="arabicPeriod"/>
            </a:pPr>
            <a:r>
              <a:rPr lang="en-US" sz="1600" b="1" dirty="0"/>
              <a:t>Head West on </a:t>
            </a:r>
            <a:r>
              <a:rPr lang="en-US" sz="1600" b="1" i="1" dirty="0"/>
              <a:t>Nimitz Hwy.</a:t>
            </a:r>
          </a:p>
          <a:p>
            <a:pPr marL="342900" indent="-342900">
              <a:buAutoNum type="arabicPeriod"/>
            </a:pPr>
            <a:r>
              <a:rPr lang="en-US" sz="1600" b="1" dirty="0"/>
              <a:t>Take a left on to </a:t>
            </a:r>
            <a:r>
              <a:rPr lang="en-US" sz="1600" b="1" i="1" dirty="0"/>
              <a:t>Sand Island Access Road</a:t>
            </a:r>
          </a:p>
          <a:p>
            <a:pPr marL="342900" indent="-342900">
              <a:buAutoNum type="arabicPeriod"/>
            </a:pPr>
            <a:r>
              <a:rPr lang="en-US" sz="1600" b="1" i="1" dirty="0"/>
              <a:t>Head toward Sand Island</a:t>
            </a:r>
          </a:p>
          <a:p>
            <a:pPr marL="342900" indent="-342900">
              <a:buAutoNum type="arabicPeriod"/>
            </a:pPr>
            <a:r>
              <a:rPr lang="en-US" sz="1600" b="1" dirty="0"/>
              <a:t>Take a left before the bridge at the </a:t>
            </a:r>
            <a:r>
              <a:rPr lang="en-US" sz="1600" b="1" i="1" u="sng" dirty="0"/>
              <a:t>SNUG HARBOR ENTRANCE (opposite side of Keehi Boat Harbor)</a:t>
            </a:r>
          </a:p>
          <a:p>
            <a:pPr marL="342900" indent="-342900">
              <a:buAutoNum type="arabicPeriod"/>
            </a:pPr>
            <a:r>
              <a:rPr lang="en-US" sz="1600" b="1" dirty="0"/>
              <a:t>Follow signs to the event parking area </a:t>
            </a:r>
          </a:p>
          <a:p>
            <a:endParaRPr lang="en-US" sz="1600" b="1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89760" y="287382"/>
            <a:ext cx="8717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/>
              <a:t>GROUNDBREAKING CEREMONY FOR THE </a:t>
            </a:r>
          </a:p>
          <a:p>
            <a:pPr algn="ctr"/>
            <a:r>
              <a:rPr lang="en-US" sz="3000" b="1" u="sng" dirty="0"/>
              <a:t>KAPALAMA CONTAINER TERMINAL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" y="1303045"/>
            <a:ext cx="6757851" cy="5423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5-Point Star 6"/>
          <p:cNvSpPr/>
          <p:nvPr/>
        </p:nvSpPr>
        <p:spPr>
          <a:xfrm>
            <a:off x="2647406" y="5500565"/>
            <a:ext cx="313507" cy="252549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6777" y="4744915"/>
            <a:ext cx="2153154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SNUG HARBOR ENTRANCE</a:t>
            </a:r>
          </a:p>
        </p:txBody>
      </p:sp>
      <p:sp>
        <p:nvSpPr>
          <p:cNvPr id="10" name="TextBox 9"/>
          <p:cNvSpPr txBox="1"/>
          <p:nvPr/>
        </p:nvSpPr>
        <p:spPr>
          <a:xfrm rot="20083082">
            <a:off x="1707528" y="3039369"/>
            <a:ext cx="1016494" cy="2769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SNUG </a:t>
            </a:r>
          </a:p>
        </p:txBody>
      </p:sp>
      <p:cxnSp>
        <p:nvCxnSpPr>
          <p:cNvPr id="12" name="Straight Connector 11"/>
          <p:cNvCxnSpPr>
            <a:stCxn id="8" idx="2"/>
            <a:endCxn id="7" idx="0"/>
          </p:cNvCxnSpPr>
          <p:nvPr/>
        </p:nvCxnSpPr>
        <p:spPr>
          <a:xfrm flipH="1">
            <a:off x="2804160" y="5052692"/>
            <a:ext cx="789194" cy="44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117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Fujii, Kevin K</dc:creator>
  <cp:lastModifiedBy>Sakahara, Timothy J</cp:lastModifiedBy>
  <cp:revision>10</cp:revision>
  <dcterms:created xsi:type="dcterms:W3CDTF">2018-01-04T23:46:12Z</dcterms:created>
  <dcterms:modified xsi:type="dcterms:W3CDTF">2018-01-12T19:30:40Z</dcterms:modified>
</cp:coreProperties>
</file>